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4"/>
  </p:notesMasterIdLst>
  <p:sldIdLst>
    <p:sldId id="256" r:id="rId2"/>
    <p:sldId id="257" r:id="rId3"/>
    <p:sldId id="288" r:id="rId4"/>
    <p:sldId id="289" r:id="rId5"/>
    <p:sldId id="279" r:id="rId6"/>
    <p:sldId id="281" r:id="rId7"/>
    <p:sldId id="280" r:id="rId8"/>
    <p:sldId id="287" r:id="rId9"/>
    <p:sldId id="297" r:id="rId10"/>
    <p:sldId id="295" r:id="rId11"/>
    <p:sldId id="275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1313"/>
    <a:srgbClr val="32766B"/>
    <a:srgbClr val="23735E"/>
    <a:srgbClr val="2D554B"/>
    <a:srgbClr val="317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41" autoAdjust="0"/>
    <p:restoredTop sz="94660"/>
  </p:normalViewPr>
  <p:slideViewPr>
    <p:cSldViewPr snapToGrid="0">
      <p:cViewPr varScale="1">
        <p:scale>
          <a:sx n="76" d="100"/>
          <a:sy n="76" d="100"/>
        </p:scale>
        <p:origin x="9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B6A53-F6F2-3C42-8476-EEDCBB03BEAB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D9968-FCFF-8F4B-B318-C1A1C7295A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1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150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945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95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6068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05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32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621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8936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0387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28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7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56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7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1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30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45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58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86F5390-CA06-4138-904C-57899F5AE4F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C47D105-2D12-4CD7-AB84-DCDDBFE80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92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6A537-BABF-413A-8774-F7D939204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8407" y="1309873"/>
            <a:ext cx="9432021" cy="986505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chemeClr val="tx2">
                    <a:lumMod val="10000"/>
                  </a:schemeClr>
                </a:solidFill>
              </a:rPr>
              <a:t>Enhancing the Web Application</a:t>
            </a:r>
            <a:endParaRPr lang="en-US" sz="54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A0D0D8-1F2A-465F-AD0D-2770731EE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01916" y="4248464"/>
            <a:ext cx="1930399" cy="1985962"/>
          </a:xfrm>
        </p:spPr>
        <p:txBody>
          <a:bodyPr>
            <a:normAutofit fontScale="92500" lnSpcReduction="20000"/>
          </a:bodyPr>
          <a:lstStyle/>
          <a:p>
            <a:r>
              <a:rPr lang="en-US" sz="2600" b="1" dirty="0"/>
              <a:t>Team 6</a:t>
            </a:r>
          </a:p>
          <a:p>
            <a:r>
              <a:rPr lang="en-US" dirty="0"/>
              <a:t>Dylan Jenkins</a:t>
            </a:r>
          </a:p>
          <a:p>
            <a:r>
              <a:rPr lang="en-US" dirty="0" err="1"/>
              <a:t>Binod</a:t>
            </a:r>
            <a:r>
              <a:rPr lang="en-US" dirty="0"/>
              <a:t> </a:t>
            </a:r>
            <a:r>
              <a:rPr lang="en-US" dirty="0" err="1"/>
              <a:t>Katawal</a:t>
            </a:r>
            <a:endParaRPr lang="en-US" dirty="0"/>
          </a:p>
          <a:p>
            <a:r>
              <a:rPr lang="en-US" dirty="0"/>
              <a:t>Jake Davis</a:t>
            </a:r>
          </a:p>
          <a:p>
            <a:r>
              <a:rPr lang="en-US" dirty="0"/>
              <a:t>Manni Mashaee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DD63B6C-70B9-45AD-A290-237A2FDA1FE0}"/>
              </a:ext>
            </a:extLst>
          </p:cNvPr>
          <p:cNvSpPr txBox="1">
            <a:spLocks/>
          </p:cNvSpPr>
          <p:nvPr/>
        </p:nvSpPr>
        <p:spPr>
          <a:xfrm>
            <a:off x="0" y="5230597"/>
            <a:ext cx="2235199" cy="1627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600" b="1" dirty="0"/>
              <a:t>CS 499 – 002</a:t>
            </a:r>
          </a:p>
          <a:p>
            <a:pPr algn="l"/>
            <a:r>
              <a:rPr lang="en-US" sz="2600" b="1" dirty="0"/>
              <a:t>Fall 2017</a:t>
            </a:r>
          </a:p>
          <a:p>
            <a:pPr algn="l"/>
            <a:r>
              <a:rPr lang="en-US" sz="2600" b="1" dirty="0"/>
              <a:t>12/06/2017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1E0523-8239-4047-9420-75F8B6A692D2}"/>
              </a:ext>
            </a:extLst>
          </p:cNvPr>
          <p:cNvSpPr txBox="1"/>
          <p:nvPr/>
        </p:nvSpPr>
        <p:spPr>
          <a:xfrm>
            <a:off x="7127027" y="3048583"/>
            <a:ext cx="3605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Software Quality Systems</a:t>
            </a:r>
          </a:p>
        </p:txBody>
      </p:sp>
    </p:spTree>
    <p:extLst>
      <p:ext uri="{BB962C8B-B14F-4D97-AF65-F5344CB8AC3E}">
        <p14:creationId xmlns:p14="http://schemas.microsoft.com/office/powerpoint/2010/main" val="1032575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A82B2-C667-4734-A1EB-F7FF3C13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2552700"/>
            <a:ext cx="10018713" cy="1752599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The Twist</a:t>
            </a:r>
          </a:p>
        </p:txBody>
      </p:sp>
    </p:spTree>
    <p:extLst>
      <p:ext uri="{BB962C8B-B14F-4D97-AF65-F5344CB8AC3E}">
        <p14:creationId xmlns:p14="http://schemas.microsoft.com/office/powerpoint/2010/main" val="3107474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2518" y="1043491"/>
            <a:ext cx="6848614" cy="912309"/>
          </a:xfrm>
        </p:spPr>
        <p:txBody>
          <a:bodyPr>
            <a:noAutofit/>
          </a:bodyPr>
          <a:lstStyle/>
          <a:p>
            <a:r>
              <a:rPr lang="en-US" sz="4800" b="1" dirty="0"/>
              <a:t>Testing &amp; Challenges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B2AB71-4097-4F9A-ACCC-37AF31D4E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518" y="2475278"/>
            <a:ext cx="6848614" cy="333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59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EDFD1-498C-4410-ADF5-691328F52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812" y="2198914"/>
            <a:ext cx="11015911" cy="1828800"/>
          </a:xfrm>
        </p:spPr>
        <p:txBody>
          <a:bodyPr>
            <a:normAutofit/>
          </a:bodyPr>
          <a:lstStyle/>
          <a:p>
            <a:pPr algn="ctr"/>
            <a:r>
              <a:rPr lang="en-US" sz="9600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9046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BD48-4599-4651-B3BC-8AD0C9D77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168" y="867229"/>
            <a:ext cx="6092824" cy="107422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ED50D-C75C-4843-9D38-88128E67B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5168" y="1941453"/>
            <a:ext cx="8340795" cy="382814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Software Quality Systems</a:t>
            </a:r>
          </a:p>
          <a:p>
            <a:r>
              <a:rPr lang="en-US" dirty="0"/>
              <a:t>The Web Application</a:t>
            </a:r>
          </a:p>
          <a:p>
            <a:r>
              <a:rPr lang="en-US" dirty="0"/>
              <a:t>Required Features Added</a:t>
            </a:r>
          </a:p>
          <a:p>
            <a:r>
              <a:rPr lang="en-US" dirty="0"/>
              <a:t>System Build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Twist</a:t>
            </a:r>
          </a:p>
          <a:p>
            <a:r>
              <a:rPr lang="en-US" dirty="0"/>
              <a:t>Testing &amp; Challenges</a:t>
            </a:r>
          </a:p>
          <a:p>
            <a:r>
              <a:rPr lang="en-US" dirty="0"/>
              <a:t>Questions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5D61FA-621A-4943-BD99-08115D7CA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992" y="867229"/>
            <a:ext cx="2994095" cy="281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917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DABA34EB-290E-41EC-AD27-EF92CA425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6458" y="674036"/>
            <a:ext cx="9028841" cy="871356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>
                    <a:lumMod val="10000"/>
                  </a:schemeClr>
                </a:solidFill>
              </a:rPr>
              <a:t>Software Quality Systems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99D6C6-9829-47D6-86FC-56D2EC591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458" y="2220995"/>
            <a:ext cx="9877839" cy="274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69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A82B2-C667-4734-A1EB-F7FF3C137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The Web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3C2AF-FAAC-47E6-ABDC-42AA7D152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users see a fully functioning website.</a:t>
            </a:r>
          </a:p>
          <a:p>
            <a:r>
              <a:rPr lang="en-US" dirty="0"/>
              <a:t>SQS creates erroneous versions of all of the features on the web application.</a:t>
            </a:r>
          </a:p>
          <a:p>
            <a:r>
              <a:rPr lang="en-US" dirty="0"/>
              <a:t>Users are assigned these errors and the task of fixing them.</a:t>
            </a:r>
          </a:p>
          <a:p>
            <a:r>
              <a:rPr lang="en-US" dirty="0"/>
              <a:t>Database tracks each of the errors assigned.</a:t>
            </a:r>
          </a:p>
          <a:p>
            <a:r>
              <a:rPr lang="en-US" dirty="0"/>
              <a:t>Users without errors show how accounts should normally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54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BD48-4599-4651-B3BC-8AD0C9D77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168" y="867229"/>
            <a:ext cx="8340794" cy="1074224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Progress Bar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53E052C-AB40-4826-8238-3D48F0B85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2989396"/>
            <a:ext cx="10084536" cy="439604"/>
          </a:xfrm>
        </p:spPr>
      </p:pic>
    </p:spTree>
    <p:extLst>
      <p:ext uri="{BB962C8B-B14F-4D97-AF65-F5344CB8AC3E}">
        <p14:creationId xmlns:p14="http://schemas.microsoft.com/office/powerpoint/2010/main" val="2116349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BD48-4599-4651-B3BC-8AD0C9D77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7434" y="867229"/>
            <a:ext cx="4300231" cy="1074224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Skills Bank</a:t>
            </a:r>
          </a:p>
        </p:txBody>
      </p:sp>
      <p:pic>
        <p:nvPicPr>
          <p:cNvPr id="1028" name="Picture 4" descr="Screen Shot 2017-11-12 at 5.34.26 PM.png">
            <a:extLst>
              <a:ext uri="{FF2B5EF4-FFF2-40B4-BE49-F238E27FC236}">
                <a16:creationId xmlns:a16="http://schemas.microsoft.com/office/drawing/2014/main" id="{BB873FC9-D4C8-42B7-806A-CA1E3449FE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39" y="3251200"/>
            <a:ext cx="11541762" cy="360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creen Shot 2017-11-12 at 5.15.02 PM.png">
            <a:extLst>
              <a:ext uri="{FF2B5EF4-FFF2-40B4-BE49-F238E27FC236}">
                <a16:creationId xmlns:a16="http://schemas.microsoft.com/office/drawing/2014/main" id="{108CE348-BA9F-429C-A6A9-400221145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023100" cy="4243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AE65EF1-F95F-4029-B75A-D1AC02B913B9}"/>
              </a:ext>
            </a:extLst>
          </p:cNvPr>
          <p:cNvSpPr/>
          <p:nvPr/>
        </p:nvSpPr>
        <p:spPr>
          <a:xfrm rot="5400000">
            <a:off x="2365694" y="2267995"/>
            <a:ext cx="1843539" cy="3025459"/>
          </a:xfrm>
          <a:prstGeom prst="ellipse">
            <a:avLst/>
          </a:prstGeom>
          <a:noFill/>
          <a:ln w="38100">
            <a:solidFill>
              <a:srgbClr val="FF13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E2381B-D47C-408C-BB85-2FEDAB4A5C26}"/>
              </a:ext>
            </a:extLst>
          </p:cNvPr>
          <p:cNvSpPr/>
          <p:nvPr/>
        </p:nvSpPr>
        <p:spPr>
          <a:xfrm rot="5400000">
            <a:off x="9769998" y="2804807"/>
            <a:ext cx="1843539" cy="3498208"/>
          </a:xfrm>
          <a:prstGeom prst="ellipse">
            <a:avLst/>
          </a:prstGeom>
          <a:noFill/>
          <a:ln w="38100">
            <a:solidFill>
              <a:srgbClr val="FF13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507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BD48-4599-4651-B3BC-8AD0C9D77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5603" y="463299"/>
            <a:ext cx="8340794" cy="1074224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2">
                    <a:lumMod val="10000"/>
                  </a:schemeClr>
                </a:solidFill>
              </a:rPr>
              <a:t>Element ID Tags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F476DD8-087B-4A56-940F-D6D4A32CF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809" y="1891476"/>
            <a:ext cx="7346382" cy="4395847"/>
          </a:xfr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2CDDBB2-7325-4E69-97E2-7A4719B000C3}"/>
              </a:ext>
            </a:extLst>
          </p:cNvPr>
          <p:cNvSpPr/>
          <p:nvPr/>
        </p:nvSpPr>
        <p:spPr>
          <a:xfrm>
            <a:off x="4870450" y="1739488"/>
            <a:ext cx="2451100" cy="4749800"/>
          </a:xfrm>
          <a:prstGeom prst="ellipse">
            <a:avLst/>
          </a:prstGeom>
          <a:noFill/>
          <a:ln w="38100">
            <a:solidFill>
              <a:srgbClr val="FF13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123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4CE92-2497-4159-9255-19AF8AD71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325074"/>
            <a:ext cx="10018713" cy="1752599"/>
          </a:xfrm>
        </p:spPr>
        <p:txBody>
          <a:bodyPr/>
          <a:lstStyle/>
          <a:p>
            <a:r>
              <a:rPr lang="en-US" dirty="0"/>
              <a:t>System Build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91810A-2660-4FBD-A148-627F5DF83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89" y="2176043"/>
            <a:ext cx="8873162" cy="36971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A48E4A-0C62-4854-B30E-C8F19CD93F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5935" y="2176043"/>
            <a:ext cx="2619375" cy="2173151"/>
          </a:xfrm>
          <a:prstGeom prst="rect">
            <a:avLst/>
          </a:prstGeom>
        </p:spPr>
      </p:pic>
      <p:pic>
        <p:nvPicPr>
          <p:cNvPr id="8" name="Picture 7" descr="A drawing of a cartoon character&#10;&#10;Description generated with high confidence">
            <a:extLst>
              <a:ext uri="{FF2B5EF4-FFF2-40B4-BE49-F238E27FC236}">
                <a16:creationId xmlns:a16="http://schemas.microsoft.com/office/drawing/2014/main" id="{18CEC62A-87A6-4311-86A9-536DFF52BF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6385" y="4349194"/>
            <a:ext cx="2828925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1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S499Demo_Final">
            <a:hlinkClick r:id="" action="ppaction://media"/>
            <a:extLst>
              <a:ext uri="{FF2B5EF4-FFF2-40B4-BE49-F238E27FC236}">
                <a16:creationId xmlns:a16="http://schemas.microsoft.com/office/drawing/2014/main" id="{6E303133-1032-4096-A6B9-7923C906E2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7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1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2380</TotalTime>
  <Words>118</Words>
  <Application>Microsoft Office PowerPoint</Application>
  <PresentationFormat>Widescreen</PresentationFormat>
  <Paragraphs>33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Corbel</vt:lpstr>
      <vt:lpstr>Parallax</vt:lpstr>
      <vt:lpstr>Enhancing the Web Application</vt:lpstr>
      <vt:lpstr>Outline</vt:lpstr>
      <vt:lpstr>Software Quality Systems</vt:lpstr>
      <vt:lpstr>The Web Application</vt:lpstr>
      <vt:lpstr>Progress Bar</vt:lpstr>
      <vt:lpstr>Skills Bank</vt:lpstr>
      <vt:lpstr>Element ID Tags</vt:lpstr>
      <vt:lpstr>System Build</vt:lpstr>
      <vt:lpstr>PowerPoint Presentation</vt:lpstr>
      <vt:lpstr>The Twist</vt:lpstr>
      <vt:lpstr>Testing &amp; Challenges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</dc:title>
  <dc:creator>Jenkins, Dylan J</dc:creator>
  <cp:lastModifiedBy>Jenkins, Dylan J</cp:lastModifiedBy>
  <cp:revision>143</cp:revision>
  <dcterms:created xsi:type="dcterms:W3CDTF">2017-09-23T01:21:55Z</dcterms:created>
  <dcterms:modified xsi:type="dcterms:W3CDTF">2017-12-06T15:56:57Z</dcterms:modified>
</cp:coreProperties>
</file>

<file path=docProps/thumbnail.jpeg>
</file>